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3" r:id="rId6"/>
    <p:sldId id="261" r:id="rId7"/>
    <p:sldId id="262" r:id="rId8"/>
    <p:sldId id="269" r:id="rId9"/>
    <p:sldId id="264" r:id="rId10"/>
    <p:sldId id="265" r:id="rId11"/>
    <p:sldId id="260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81"/>
  </p:normalViewPr>
  <p:slideViewPr>
    <p:cSldViewPr snapToGrid="0" snapToObjects="1">
      <p:cViewPr varScale="1">
        <p:scale>
          <a:sx n="92" d="100"/>
          <a:sy n="92" d="100"/>
        </p:scale>
        <p:origin x="208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tiff>
</file>

<file path=ppt/media/image12.jpg>
</file>

<file path=ppt/media/image13.jpg>
</file>

<file path=ppt/media/image2.png>
</file>

<file path=ppt/media/image3.jpg>
</file>

<file path=ppt/media/image4.jpg>
</file>

<file path=ppt/media/image5.jpg>
</file>

<file path=ppt/media/image6.tiff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5369" y="1214438"/>
            <a:ext cx="10786631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Paradise Artist </a:t>
            </a:r>
            <a:r>
              <a:rPr lang="en-US" dirty="0" err="1" smtClean="0"/>
              <a:t>Blockchain</a:t>
            </a:r>
            <a:r>
              <a:rPr lang="en-US" dirty="0" smtClean="0"/>
              <a:t>– </a:t>
            </a:r>
            <a:br>
              <a:rPr lang="en-US" dirty="0" smtClean="0"/>
            </a:br>
            <a:r>
              <a:rPr lang="en-US" sz="2500" dirty="0" smtClean="0"/>
              <a:t>Revolutionizing the way fans and Businesses interact with musicians</a:t>
            </a:r>
            <a:endParaRPr lang="en-US" sz="25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47333" y="6289820"/>
            <a:ext cx="8791575" cy="1655762"/>
          </a:xfrm>
        </p:spPr>
        <p:txBody>
          <a:bodyPr>
            <a:normAutofit/>
          </a:bodyPr>
          <a:lstStyle/>
          <a:p>
            <a:r>
              <a:rPr lang="en-US" sz="2500" dirty="0" smtClean="0"/>
              <a:t>Brahma Sen, George Moore, Mariano Di Gabriele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62065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8982" y="618518"/>
            <a:ext cx="10764982" cy="1478570"/>
          </a:xfrm>
        </p:spPr>
        <p:txBody>
          <a:bodyPr/>
          <a:lstStyle/>
          <a:p>
            <a:r>
              <a:rPr lang="en-US" sz="3900" u="sng" dirty="0" smtClean="0"/>
              <a:t>Feature 3</a:t>
            </a:r>
            <a:r>
              <a:rPr lang="en-US" dirty="0" smtClean="0"/>
              <a:t>: </a:t>
            </a:r>
            <a:r>
              <a:rPr lang="en-US" sz="3800" dirty="0" smtClean="0"/>
              <a:t>Direct Music licensing for business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8285" y="1801092"/>
            <a:ext cx="8348952" cy="5056908"/>
          </a:xfrm>
        </p:spPr>
        <p:txBody>
          <a:bodyPr>
            <a:normAutofit/>
          </a:bodyPr>
          <a:lstStyle/>
          <a:p>
            <a:r>
              <a:rPr lang="en-US" sz="2600" dirty="0"/>
              <a:t>Allowing businesses to license music to play in their stores without having to purchase expensive blanket licenses through </a:t>
            </a:r>
            <a:r>
              <a:rPr lang="en-US" sz="2600" dirty="0" smtClean="0"/>
              <a:t>multiple Public </a:t>
            </a:r>
            <a:r>
              <a:rPr lang="en-US" sz="2600" dirty="0"/>
              <a:t>Right’s Organizations (PRO’s</a:t>
            </a:r>
            <a:r>
              <a:rPr lang="en-US" sz="2600" dirty="0" smtClean="0"/>
              <a:t>)</a:t>
            </a:r>
          </a:p>
          <a:p>
            <a:endParaRPr lang="en-US" sz="1000" dirty="0" smtClean="0"/>
          </a:p>
          <a:p>
            <a:r>
              <a:rPr lang="en-US" sz="2600" dirty="0" smtClean="0"/>
              <a:t>Songwriters can publish their songs on the </a:t>
            </a:r>
            <a:r>
              <a:rPr lang="en-US" sz="2600" dirty="0" err="1" smtClean="0"/>
              <a:t>blockchain</a:t>
            </a:r>
            <a:r>
              <a:rPr lang="en-US" sz="2600" dirty="0" smtClean="0"/>
              <a:t>, and track and receive payment each time a business plays one of their songs</a:t>
            </a:r>
          </a:p>
          <a:p>
            <a:endParaRPr lang="en-US" sz="1000" dirty="0"/>
          </a:p>
          <a:p>
            <a:r>
              <a:rPr lang="en-US" sz="2600" dirty="0"/>
              <a:t>Businesses </a:t>
            </a:r>
            <a:r>
              <a:rPr lang="en-US" sz="2600" dirty="0" smtClean="0"/>
              <a:t>pay </a:t>
            </a:r>
            <a:r>
              <a:rPr lang="en-US" sz="2600" dirty="0"/>
              <a:t>for just the music they play, as opposed to an entire catalog of songs, many of which they will never use </a:t>
            </a:r>
            <a:r>
              <a:rPr lang="en-US" sz="2600" dirty="0" smtClean="0"/>
              <a:t> </a:t>
            </a:r>
            <a:endParaRPr lang="en-US" sz="2600" dirty="0"/>
          </a:p>
          <a:p>
            <a:endParaRPr lang="en-US" sz="2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7887" y="1801092"/>
            <a:ext cx="2701635" cy="159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18518"/>
            <a:ext cx="10385569" cy="1478570"/>
          </a:xfrm>
        </p:spPr>
        <p:txBody>
          <a:bodyPr>
            <a:normAutofit/>
          </a:bodyPr>
          <a:lstStyle/>
          <a:p>
            <a:r>
              <a:rPr lang="en-US" sz="4300" dirty="0" smtClean="0"/>
              <a:t>Not just a solution for Musicians</a:t>
            </a:r>
            <a:endParaRPr lang="en-US" sz="4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097088"/>
            <a:ext cx="9166370" cy="4442258"/>
          </a:xfrm>
        </p:spPr>
        <p:txBody>
          <a:bodyPr>
            <a:noAutofit/>
          </a:bodyPr>
          <a:lstStyle/>
          <a:p>
            <a:r>
              <a:rPr lang="en-US" sz="2800" dirty="0" smtClean="0"/>
              <a:t>Can be used by record labels to distribute royalties to all parties entitled using smart contracts. </a:t>
            </a:r>
          </a:p>
          <a:p>
            <a:endParaRPr lang="en-US" sz="1000" dirty="0" smtClean="0"/>
          </a:p>
          <a:p>
            <a:r>
              <a:rPr lang="en-US" sz="2800" dirty="0" smtClean="0"/>
              <a:t>Can be used by publishing companies to distribute royalties to all songwriters, composers, and arrangers entitled using smart contracts. </a:t>
            </a:r>
          </a:p>
          <a:p>
            <a:endParaRPr lang="en-US" sz="1000" dirty="0" smtClean="0"/>
          </a:p>
          <a:p>
            <a:r>
              <a:rPr lang="en-US" sz="2800" dirty="0" smtClean="0"/>
              <a:t>Distribution of royalties would be easier and faster for all parties.</a:t>
            </a:r>
          </a:p>
        </p:txBody>
      </p:sp>
    </p:spTree>
    <p:extLst>
      <p:ext uri="{BB962C8B-B14F-4D97-AF65-F5344CB8AC3E}">
        <p14:creationId xmlns:p14="http://schemas.microsoft.com/office/powerpoint/2010/main" val="97585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00" dirty="0" smtClean="0"/>
              <a:t>In conclusion:</a:t>
            </a:r>
            <a:endParaRPr lang="en-US" sz="4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6755679" cy="4608513"/>
          </a:xfrm>
        </p:spPr>
        <p:txBody>
          <a:bodyPr>
            <a:normAutofit/>
          </a:bodyPr>
          <a:lstStyle/>
          <a:p>
            <a:r>
              <a:rPr lang="en-US" sz="2600" dirty="0" err="1" smtClean="0"/>
              <a:t>Blockchain</a:t>
            </a:r>
            <a:r>
              <a:rPr lang="en-US" sz="2600" dirty="0" smtClean="0"/>
              <a:t> technology has the ability to disrupt the way all parties in the music industry interact.</a:t>
            </a:r>
          </a:p>
          <a:p>
            <a:endParaRPr lang="en-US" sz="1100" dirty="0" smtClean="0"/>
          </a:p>
          <a:p>
            <a:r>
              <a:rPr lang="en-US" sz="2600" dirty="0" err="1" smtClean="0"/>
              <a:t>Blockchain</a:t>
            </a:r>
            <a:r>
              <a:rPr lang="en-US" sz="2600" dirty="0" smtClean="0"/>
              <a:t> can allow for the musician to:</a:t>
            </a:r>
          </a:p>
          <a:p>
            <a:pPr lvl="1"/>
            <a:r>
              <a:rPr lang="en-US" sz="2600" dirty="0" smtClean="0"/>
              <a:t>sell directly to fans</a:t>
            </a:r>
          </a:p>
          <a:p>
            <a:pPr lvl="1"/>
            <a:r>
              <a:rPr lang="en-US" sz="2600" dirty="0" smtClean="0"/>
              <a:t>use crypto to fund their art</a:t>
            </a:r>
          </a:p>
          <a:p>
            <a:pPr lvl="1"/>
            <a:r>
              <a:rPr lang="en-US" sz="2600" dirty="0" smtClean="0"/>
              <a:t>directly license their music to businesses</a:t>
            </a:r>
          </a:p>
          <a:p>
            <a:pPr lvl="1"/>
            <a:r>
              <a:rPr lang="en-US" sz="2600" dirty="0"/>
              <a:t>r</a:t>
            </a:r>
            <a:r>
              <a:rPr lang="en-US" sz="2600" dirty="0" smtClean="0"/>
              <a:t>eceive payment much faster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0271">
            <a:off x="8019641" y="1582155"/>
            <a:ext cx="3552290" cy="23681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3" t="37202" b="-1"/>
          <a:stretch/>
        </p:blipFill>
        <p:spPr>
          <a:xfrm rot="168758">
            <a:off x="7563753" y="4426909"/>
            <a:ext cx="3746055" cy="207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38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96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58299"/>
            <a:ext cx="9905998" cy="1478570"/>
          </a:xfrm>
        </p:spPr>
        <p:txBody>
          <a:bodyPr>
            <a:normAutofit/>
          </a:bodyPr>
          <a:lstStyle/>
          <a:p>
            <a:r>
              <a:rPr lang="en-US" sz="4300" dirty="0" smtClean="0"/>
              <a:t>Music Industry Overview</a:t>
            </a:r>
            <a:endParaRPr lang="en-US" sz="4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736869"/>
            <a:ext cx="7337569" cy="3541714"/>
          </a:xfrm>
        </p:spPr>
        <p:txBody>
          <a:bodyPr>
            <a:noAutofit/>
          </a:bodyPr>
          <a:lstStyle/>
          <a:p>
            <a:r>
              <a:rPr lang="en-US" sz="2600" dirty="0" smtClean="0"/>
              <a:t>A fragmented industry that has stayed relatively stagnant for the past 100 years. </a:t>
            </a:r>
          </a:p>
          <a:p>
            <a:endParaRPr lang="en-US" sz="1000" dirty="0" smtClean="0"/>
          </a:p>
          <a:p>
            <a:r>
              <a:rPr lang="en-US" sz="2600" dirty="0" smtClean="0"/>
              <a:t>After the selling platform, distributor, record label, and artist manager have taken their cut, the artist is left with a small fraction of the sales of their music.</a:t>
            </a:r>
          </a:p>
          <a:p>
            <a:endParaRPr lang="en-US" sz="1000" dirty="0" smtClean="0"/>
          </a:p>
          <a:p>
            <a:r>
              <a:rPr lang="en-US" sz="2600" dirty="0" smtClean="0"/>
              <a:t>Record labels take full ownership of the artists music, and pay the artist a small royalty (generally 3-9%) as an employee for hire. </a:t>
            </a:r>
            <a:endParaRPr lang="en-US" sz="2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6" t="1617" r="38702"/>
          <a:stretch/>
        </p:blipFill>
        <p:spPr>
          <a:xfrm>
            <a:off x="9763197" y="2523606"/>
            <a:ext cx="2228820" cy="31461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3598">
            <a:off x="8188921" y="1015277"/>
            <a:ext cx="2533789" cy="16891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8371">
            <a:off x="8601151" y="4978498"/>
            <a:ext cx="2369704" cy="157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57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092" y="618518"/>
            <a:ext cx="10598726" cy="1478570"/>
          </a:xfrm>
        </p:spPr>
        <p:txBody>
          <a:bodyPr>
            <a:normAutofit/>
          </a:bodyPr>
          <a:lstStyle/>
          <a:p>
            <a:r>
              <a:rPr lang="en-US" sz="4300" dirty="0" smtClean="0"/>
              <a:t>Changing the state of the music industry</a:t>
            </a:r>
            <a:endParaRPr lang="en-US" sz="4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5268" y="2097088"/>
            <a:ext cx="9678988" cy="3541714"/>
          </a:xfrm>
        </p:spPr>
        <p:txBody>
          <a:bodyPr>
            <a:noAutofit/>
          </a:bodyPr>
          <a:lstStyle/>
          <a:p>
            <a:r>
              <a:rPr lang="en-US" sz="2600" dirty="0" smtClean="0"/>
              <a:t>Artists have fallen to the bottom of the totem poll in the music industry</a:t>
            </a:r>
          </a:p>
          <a:p>
            <a:endParaRPr lang="en-US" sz="1000" dirty="0" smtClean="0"/>
          </a:p>
          <a:p>
            <a:r>
              <a:rPr lang="en-US" sz="2600" dirty="0" smtClean="0"/>
              <a:t>It is time for change, and for artists to take back control of their music</a:t>
            </a:r>
          </a:p>
          <a:p>
            <a:endParaRPr lang="en-US" sz="1000" dirty="0" smtClean="0"/>
          </a:p>
          <a:p>
            <a:r>
              <a:rPr lang="en-US" sz="2600" dirty="0" err="1" smtClean="0"/>
              <a:t>Blockchain</a:t>
            </a:r>
            <a:r>
              <a:rPr lang="en-US" sz="2600" dirty="0" smtClean="0"/>
              <a:t> technology can:</a:t>
            </a:r>
          </a:p>
          <a:p>
            <a:pPr lvl="1"/>
            <a:r>
              <a:rPr lang="en-US" sz="2400" dirty="0" smtClean="0"/>
              <a:t>cut out middlemen who are taking more value than they are providing </a:t>
            </a:r>
          </a:p>
          <a:p>
            <a:pPr lvl="1"/>
            <a:r>
              <a:rPr lang="en-US" sz="2400" dirty="0" smtClean="0"/>
              <a:t>allow artists to fund their careers through cryptocurrency crowd funding</a:t>
            </a:r>
          </a:p>
          <a:p>
            <a:pPr lvl="1"/>
            <a:r>
              <a:rPr lang="en-US" sz="2400" dirty="0" smtClean="0"/>
              <a:t>ensure that the artist is getting paid much faster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658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7571"/>
            <a:ext cx="9905998" cy="1478570"/>
          </a:xfrm>
        </p:spPr>
        <p:txBody>
          <a:bodyPr>
            <a:normAutofit/>
          </a:bodyPr>
          <a:lstStyle/>
          <a:p>
            <a:r>
              <a:rPr lang="en-US" sz="4300" dirty="0" smtClean="0"/>
              <a:t>Artist Cut for a $10 iTunes Sales</a:t>
            </a:r>
            <a:endParaRPr lang="en-US" sz="4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06141"/>
            <a:ext cx="9401896" cy="4954877"/>
          </a:xfrm>
        </p:spPr>
        <p:txBody>
          <a:bodyPr>
            <a:noAutofit/>
          </a:bodyPr>
          <a:lstStyle/>
          <a:p>
            <a:r>
              <a:rPr lang="en-US" sz="2600" dirty="0" smtClean="0"/>
              <a:t>Selling a $10 album on iTunes:</a:t>
            </a:r>
          </a:p>
          <a:p>
            <a:pPr lvl="1"/>
            <a:r>
              <a:rPr lang="en-US" sz="2600" dirty="0" smtClean="0"/>
              <a:t>After iTunes Cut: $6.67 (33.33%)</a:t>
            </a:r>
          </a:p>
          <a:p>
            <a:pPr lvl="1"/>
            <a:r>
              <a:rPr lang="en-US" sz="2600" dirty="0" smtClean="0"/>
              <a:t>After Distributor Cut: $6.07 (9%)</a:t>
            </a:r>
          </a:p>
          <a:p>
            <a:pPr lvl="1"/>
            <a:r>
              <a:rPr lang="en-US" sz="2600" dirty="0" smtClean="0"/>
              <a:t>After Label Cut: $0.55 (91%)</a:t>
            </a:r>
          </a:p>
          <a:p>
            <a:pPr lvl="1"/>
            <a:r>
              <a:rPr lang="en-US" sz="2600" dirty="0" smtClean="0"/>
              <a:t>After Manager Cut: $0.44 (20%)</a:t>
            </a:r>
          </a:p>
          <a:p>
            <a:r>
              <a:rPr lang="en-US" sz="2600" dirty="0" smtClean="0"/>
              <a:t>Artist is left with $0.44, not including other costs incurred such as lawyer fees.</a:t>
            </a:r>
          </a:p>
          <a:p>
            <a:r>
              <a:rPr lang="en-US" sz="2600" dirty="0" smtClean="0"/>
              <a:t>If artist is a band, this number is split by the number of band members.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8584" y="1806141"/>
            <a:ext cx="3554725" cy="266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9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00" dirty="0" smtClean="0"/>
              <a:t>In addition…</a:t>
            </a:r>
            <a:endParaRPr lang="en-US" sz="4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787236"/>
            <a:ext cx="6961638" cy="4932219"/>
          </a:xfrm>
        </p:spPr>
        <p:txBody>
          <a:bodyPr>
            <a:normAutofit/>
          </a:bodyPr>
          <a:lstStyle/>
          <a:p>
            <a:r>
              <a:rPr lang="en-US" sz="2600" dirty="0"/>
              <a:t>Artist and manger will not get paid until the label recoups the recording cost. </a:t>
            </a:r>
            <a:endParaRPr lang="en-US" sz="2600" dirty="0" smtClean="0"/>
          </a:p>
          <a:p>
            <a:endParaRPr lang="en-US" sz="1000" dirty="0"/>
          </a:p>
          <a:p>
            <a:r>
              <a:rPr lang="en-US" sz="2600" dirty="0"/>
              <a:t>After costs are recouped, the artist won’t receive payment until the end of the </a:t>
            </a:r>
            <a:r>
              <a:rPr lang="en-US" sz="2600" dirty="0" smtClean="0"/>
              <a:t>quarter</a:t>
            </a:r>
          </a:p>
          <a:p>
            <a:endParaRPr lang="en-US" sz="1000" dirty="0" smtClean="0"/>
          </a:p>
          <a:p>
            <a:r>
              <a:rPr lang="en-US" sz="2600" dirty="0" smtClean="0"/>
              <a:t>In can take over 4 months, or in some cases (internet radio royalties) even a year for the artist to receive payment from the distributor and then from the label.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51492">
            <a:off x="8297944" y="1665606"/>
            <a:ext cx="2944360" cy="441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78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00" dirty="0" smtClean="0"/>
              <a:t>Our Solution</a:t>
            </a:r>
            <a:endParaRPr lang="en-US" sz="4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42654"/>
            <a:ext cx="9905999" cy="501534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Platform that allows musicians and songwriters to:</a:t>
            </a:r>
          </a:p>
          <a:p>
            <a:endParaRPr lang="en-US" sz="500" dirty="0" smtClean="0"/>
          </a:p>
          <a:p>
            <a:pPr lvl="1"/>
            <a:r>
              <a:rPr lang="en-US" sz="2600" dirty="0" smtClean="0"/>
              <a:t>Sell music via cryptocurrency on the </a:t>
            </a:r>
            <a:r>
              <a:rPr lang="en-US" sz="2600" dirty="0" err="1" smtClean="0"/>
              <a:t>blockchain</a:t>
            </a:r>
            <a:r>
              <a:rPr lang="en-US" sz="2600" dirty="0" smtClean="0"/>
              <a:t>.</a:t>
            </a:r>
          </a:p>
          <a:p>
            <a:pPr lvl="1"/>
            <a:endParaRPr lang="en-US" sz="500" dirty="0" smtClean="0"/>
          </a:p>
          <a:p>
            <a:pPr lvl="1"/>
            <a:r>
              <a:rPr lang="en-US" sz="2600" dirty="0"/>
              <a:t>S</a:t>
            </a:r>
            <a:r>
              <a:rPr lang="en-US" sz="2600" dirty="0" smtClean="0"/>
              <a:t>ell cryptocurrency to raise investment funds and incentivize fans to share their music. </a:t>
            </a:r>
          </a:p>
          <a:p>
            <a:pPr lvl="1"/>
            <a:endParaRPr lang="en-US" sz="500" dirty="0" smtClean="0"/>
          </a:p>
          <a:p>
            <a:pPr lvl="1"/>
            <a:r>
              <a:rPr lang="en-US" sz="2600" dirty="0" smtClean="0"/>
              <a:t>Directly license music to businesses that wish to use it in their stores, commercials, promotional videos, etc. </a:t>
            </a:r>
          </a:p>
          <a:p>
            <a:pPr lvl="1"/>
            <a:endParaRPr lang="en-US" sz="500" dirty="0" smtClean="0"/>
          </a:p>
          <a:p>
            <a:pPr lvl="1"/>
            <a:r>
              <a:rPr lang="en-US" sz="2600" dirty="0" smtClean="0"/>
              <a:t>Get paid much quicker than they would through record labels or publishing companies.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1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090" y="369136"/>
            <a:ext cx="10820401" cy="1478570"/>
          </a:xfrm>
        </p:spPr>
        <p:txBody>
          <a:bodyPr>
            <a:normAutofit/>
          </a:bodyPr>
          <a:lstStyle/>
          <a:p>
            <a:r>
              <a:rPr lang="en-US" sz="4300" u="sng" dirty="0" smtClean="0"/>
              <a:t>Feature 1</a:t>
            </a:r>
            <a:r>
              <a:rPr lang="en-US" sz="4300" dirty="0" smtClean="0"/>
              <a:t>: </a:t>
            </a:r>
            <a:r>
              <a:rPr lang="en-US" sz="3900" dirty="0" smtClean="0"/>
              <a:t>Selling music on the </a:t>
            </a:r>
            <a:r>
              <a:rPr lang="en-US" sz="3900" dirty="0" err="1" smtClean="0"/>
              <a:t>Blockchain</a:t>
            </a:r>
            <a:endParaRPr lang="en-US" sz="39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47706"/>
            <a:ext cx="8058005" cy="3541714"/>
          </a:xfrm>
        </p:spPr>
        <p:txBody>
          <a:bodyPr>
            <a:noAutofit/>
          </a:bodyPr>
          <a:lstStyle/>
          <a:p>
            <a:r>
              <a:rPr lang="en-US" sz="2600" dirty="0" smtClean="0"/>
              <a:t>This allows users to support their favorite artists by purchasing their music via cryptocurrency. </a:t>
            </a:r>
          </a:p>
          <a:p>
            <a:endParaRPr lang="en-US" sz="1000" dirty="0" smtClean="0"/>
          </a:p>
          <a:p>
            <a:r>
              <a:rPr lang="en-US" sz="2600" dirty="0" smtClean="0"/>
              <a:t>When this occurs:</a:t>
            </a:r>
          </a:p>
          <a:p>
            <a:endParaRPr lang="en-US" sz="1000" dirty="0" smtClean="0"/>
          </a:p>
          <a:p>
            <a:pPr lvl="1"/>
            <a:r>
              <a:rPr lang="en-US" sz="2500" dirty="0" smtClean="0"/>
              <a:t>Artists can keep most of their sales revenue by cutting out distributors and record labels.</a:t>
            </a:r>
          </a:p>
          <a:p>
            <a:pPr lvl="1"/>
            <a:endParaRPr lang="en-US" sz="1000" dirty="0" smtClean="0"/>
          </a:p>
          <a:p>
            <a:pPr lvl="1"/>
            <a:r>
              <a:rPr lang="en-US" sz="2500" dirty="0" smtClean="0"/>
              <a:t>Artists can get paid right away instead of it taking months or years for their money to get to them</a:t>
            </a:r>
            <a:endParaRPr lang="en-US" sz="2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2" t="32721" r="11646"/>
          <a:stretch/>
        </p:blipFill>
        <p:spPr>
          <a:xfrm rot="523400">
            <a:off x="8714509" y="1847706"/>
            <a:ext cx="3144982" cy="21137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85118" y="4477112"/>
            <a:ext cx="2888673" cy="192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2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0"/>
            <a:ext cx="1104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04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127" y="618518"/>
            <a:ext cx="10792691" cy="1478570"/>
          </a:xfrm>
        </p:spPr>
        <p:txBody>
          <a:bodyPr>
            <a:normAutofit/>
          </a:bodyPr>
          <a:lstStyle/>
          <a:p>
            <a:r>
              <a:rPr lang="en-US" sz="3900" u="sng" dirty="0" smtClean="0"/>
              <a:t>Feature 2</a:t>
            </a:r>
            <a:r>
              <a:rPr lang="en-US" sz="3900" dirty="0" smtClean="0"/>
              <a:t>: </a:t>
            </a:r>
            <a:r>
              <a:rPr lang="en-US" sz="3200" dirty="0" smtClean="0"/>
              <a:t>Selling artist backed coin on </a:t>
            </a:r>
            <a:r>
              <a:rPr lang="en-US" sz="3200" dirty="0" err="1" smtClean="0"/>
              <a:t>blockchain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608513"/>
          </a:xfrm>
        </p:spPr>
        <p:txBody>
          <a:bodyPr>
            <a:normAutofit/>
          </a:bodyPr>
          <a:lstStyle/>
          <a:p>
            <a:r>
              <a:rPr lang="en-US" sz="2600" dirty="0"/>
              <a:t>This allows users to support their favorite artists by investing in their artist </a:t>
            </a:r>
            <a:r>
              <a:rPr lang="en-US" sz="2600" dirty="0" smtClean="0"/>
              <a:t>coin</a:t>
            </a:r>
          </a:p>
          <a:p>
            <a:endParaRPr lang="en-US" sz="1000" dirty="0" smtClean="0"/>
          </a:p>
          <a:p>
            <a:r>
              <a:rPr lang="en-US" sz="2600" dirty="0"/>
              <a:t>When this occurs</a:t>
            </a:r>
            <a:r>
              <a:rPr lang="en-US" sz="2600" dirty="0" smtClean="0"/>
              <a:t>:</a:t>
            </a:r>
          </a:p>
          <a:p>
            <a:endParaRPr lang="en-US" sz="1100" dirty="0"/>
          </a:p>
          <a:p>
            <a:pPr lvl="1"/>
            <a:r>
              <a:rPr lang="en-US" sz="2500" dirty="0"/>
              <a:t>Artists can raise funds to support their artistic </a:t>
            </a:r>
            <a:r>
              <a:rPr lang="en-US" sz="2500" dirty="0" smtClean="0"/>
              <a:t>projects</a:t>
            </a:r>
          </a:p>
          <a:p>
            <a:pPr lvl="1"/>
            <a:endParaRPr lang="en-US" sz="1000" dirty="0"/>
          </a:p>
          <a:p>
            <a:pPr lvl="1"/>
            <a:r>
              <a:rPr lang="en-US" sz="2500" dirty="0"/>
              <a:t>Artists can gain higher returns for themselves and their coin owners by converting that investment into greater revenue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79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1301</TotalTime>
  <Words>690</Words>
  <Application>Microsoft Macintosh PowerPoint</Application>
  <PresentationFormat>Widescreen</PresentationFormat>
  <Paragraphs>81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Trebuchet MS</vt:lpstr>
      <vt:lpstr>Tw Cen MT</vt:lpstr>
      <vt:lpstr>Arial</vt:lpstr>
      <vt:lpstr>Circuit</vt:lpstr>
      <vt:lpstr>Paradise Artist Blockchain–  Revolutionizing the way fans and Businesses interact with musicians</vt:lpstr>
      <vt:lpstr>Music Industry Overview</vt:lpstr>
      <vt:lpstr>Changing the state of the music industry</vt:lpstr>
      <vt:lpstr>Artist Cut for a $10 iTunes Sales</vt:lpstr>
      <vt:lpstr>In addition…</vt:lpstr>
      <vt:lpstr>Our Solution</vt:lpstr>
      <vt:lpstr>Feature 1: Selling music on the Blockchain</vt:lpstr>
      <vt:lpstr> </vt:lpstr>
      <vt:lpstr>Feature 2: Selling artist backed coin on blockchain</vt:lpstr>
      <vt:lpstr>Feature 3: Direct Music licensing for business</vt:lpstr>
      <vt:lpstr>Not just a solution for Musicians</vt:lpstr>
      <vt:lpstr>In conclusion:</vt:lpstr>
      <vt:lpstr>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54</cp:revision>
  <dcterms:created xsi:type="dcterms:W3CDTF">2018-05-05T20:13:40Z</dcterms:created>
  <dcterms:modified xsi:type="dcterms:W3CDTF">2018-05-06T17:55:21Z</dcterms:modified>
</cp:coreProperties>
</file>

<file path=docProps/thumbnail.jpeg>
</file>